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2064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Wednesday, January 24, 18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Wednesday, January 24,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Wednesday, January 24,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Wednesday, January 24, 18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Wednesday, January 24, 18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Wednesday, January 24, 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Wednesday, January 24, 18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Wednesday, January 24, 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Wednesday, January 24, 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Wednesday, January 24, 18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Wednesday, January 24, 18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t>Wednesday, January 24, 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24654" y="1561206"/>
            <a:ext cx="7543800" cy="914400"/>
          </a:xfrm>
        </p:spPr>
        <p:txBody>
          <a:bodyPr/>
          <a:lstStyle/>
          <a:p>
            <a:r>
              <a:rPr lang="en-US" dirty="0" smtClean="0"/>
              <a:t>The Liberal Tradition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792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8934" y="804334"/>
            <a:ext cx="7569830" cy="5003799"/>
          </a:xfrm>
        </p:spPr>
        <p:txBody>
          <a:bodyPr>
            <a:noAutofit/>
          </a:bodyPr>
          <a:lstStyle/>
          <a:p>
            <a:r>
              <a:rPr lang="en-US" sz="3200" dirty="0" smtClean="0"/>
              <a:t>Romanticism – An alternative to the bright light of rationalism.</a:t>
            </a:r>
          </a:p>
          <a:p>
            <a:r>
              <a:rPr lang="en-US" sz="3200" dirty="0" smtClean="0"/>
              <a:t>Kant – “Have the courage to use your reason.”</a:t>
            </a:r>
          </a:p>
          <a:p>
            <a:r>
              <a:rPr lang="en-US" sz="3200" dirty="0" smtClean="0"/>
              <a:t>Three ideas at the heart of Kantian Ethics</a:t>
            </a:r>
          </a:p>
          <a:p>
            <a:pPr lvl="1"/>
            <a:r>
              <a:rPr lang="en-US" sz="3200" dirty="0" smtClean="0"/>
              <a:t>a) We are rational</a:t>
            </a:r>
          </a:p>
          <a:p>
            <a:pPr lvl="1"/>
            <a:r>
              <a:rPr lang="en-US" sz="3200" dirty="0" smtClean="0"/>
              <a:t>b) We are free</a:t>
            </a:r>
          </a:p>
          <a:p>
            <a:pPr lvl="1"/>
            <a:r>
              <a:rPr lang="en-US" sz="3200" dirty="0" smtClean="0"/>
              <a:t>c) All human have infinite worth &amp; dignity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0891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05466" y="1718735"/>
            <a:ext cx="6096000" cy="3657599"/>
          </a:xfrm>
        </p:spPr>
        <p:txBody>
          <a:bodyPr>
            <a:noAutofit/>
          </a:bodyPr>
          <a:lstStyle/>
          <a:p>
            <a:r>
              <a:rPr lang="en-US" sz="3200" dirty="0" smtClean="0"/>
              <a:t>David Hume – “Negroes” have no worth.</a:t>
            </a:r>
          </a:p>
          <a:p>
            <a:r>
              <a:rPr lang="en-US" sz="3200" dirty="0" smtClean="0"/>
              <a:t>What does the best of the Enlightenment have to do with the worse of the Enlightenment.</a:t>
            </a:r>
          </a:p>
          <a:p>
            <a:r>
              <a:rPr lang="en-US" sz="3200" dirty="0" smtClean="0"/>
              <a:t>What are the limits of reason and rationality.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27156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2267" y="685801"/>
            <a:ext cx="7027333" cy="519006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Individual</a:t>
            </a:r>
          </a:p>
          <a:p>
            <a:r>
              <a:rPr lang="en-US" sz="3200" dirty="0" smtClean="0"/>
              <a:t>Utilitarianism as an act of political creed.</a:t>
            </a:r>
          </a:p>
          <a:p>
            <a:r>
              <a:rPr lang="en-US" sz="3200" dirty="0" smtClean="0"/>
              <a:t>Bentham and Mill – rights are simply “nonsense on stilts.”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271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6667" y="685801"/>
            <a:ext cx="7382933" cy="483446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There are no moral principles shared by all people.</a:t>
            </a:r>
          </a:p>
          <a:p>
            <a:r>
              <a:rPr lang="en-US" sz="3200" dirty="0" smtClean="0"/>
              <a:t>Our moral principles can never be more sound than our scientific knowledge.</a:t>
            </a:r>
          </a:p>
          <a:p>
            <a:r>
              <a:rPr lang="en-US" sz="3200" dirty="0" smtClean="0"/>
              <a:t>What are the limits of reason and rationality?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08865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20</TotalTime>
  <Words>144</Words>
  <Application>Microsoft Macintosh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Elemental</vt:lpstr>
      <vt:lpstr>The Liberal Tradition</vt:lpstr>
      <vt:lpstr>PowerPoint Presentation</vt:lpstr>
      <vt:lpstr>PowerPoint Presentation</vt:lpstr>
      <vt:lpstr>PowerPoint Presentation</vt:lpstr>
      <vt:lpstr>PowerPoint Presentation</vt:lpstr>
    </vt:vector>
  </TitlesOfParts>
  <Company>CSUMB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Liberal Tradition</dc:title>
  <dc:creator>John Berteaux</dc:creator>
  <cp:lastModifiedBy>John Berteaux</cp:lastModifiedBy>
  <cp:revision>2</cp:revision>
  <dcterms:created xsi:type="dcterms:W3CDTF">2018-01-25T06:09:27Z</dcterms:created>
  <dcterms:modified xsi:type="dcterms:W3CDTF">2018-01-25T06:30:07Z</dcterms:modified>
</cp:coreProperties>
</file>